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B8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284" y="-48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6224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9744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2332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4206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888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8612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5159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1851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6878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1257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2096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0CB88-7973-4F32-B48F-AEF373B7FB8A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B08DA-5A28-4BE3-8C10-1041910D51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7111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мести раде дитей\Презентация\Презентация лис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69498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6260" y="1764407"/>
            <a:ext cx="8640960" cy="4990084"/>
          </a:xfrm>
        </p:spPr>
        <p:txBody>
          <a:bodyPr>
            <a:norm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4800" b="1" spc="-1" dirty="0" smtClean="0">
                <a:solidFill>
                  <a:srgbClr val="76B82A"/>
                </a:solidFill>
                <a:uFill>
                  <a:solidFill>
                    <a:srgbClr val="FFFFFF"/>
                  </a:solidFill>
                </a:uFill>
                <a:latin typeface="+mj-lt"/>
                <a:cs typeface="Arial" pitchFamily="34" charset="0"/>
              </a:rPr>
              <a:t>Инфраструктурный проект</a:t>
            </a: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800" b="1" spc="-1" dirty="0" smtClean="0">
                <a:solidFill>
                  <a:srgbClr val="76B82A"/>
                </a:solidFill>
                <a:uFill>
                  <a:solidFill>
                    <a:srgbClr val="FFFFFF"/>
                  </a:solidFill>
                </a:uFill>
                <a:latin typeface="+mj-lt"/>
                <a:cs typeface="Arial" pitchFamily="34" charset="0"/>
              </a:rPr>
              <a:t>«Организация деятельности социальной службы «Семейная диспетчерская»</a:t>
            </a:r>
          </a:p>
        </p:txBody>
      </p:sp>
      <p:pic>
        <p:nvPicPr>
          <p:cNvPr id="5" name="Рисунок 4" descr="1200px-Coat_of_arms_of_Kurgan_Oblast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6898" y="351607"/>
            <a:ext cx="1032009" cy="107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74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мести раде дитей\Презентация\Презентация лис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69498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6172" y="351607"/>
            <a:ext cx="9144064" cy="700092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200" dirty="0" smtClean="0"/>
              <a:t>	</a:t>
            </a:r>
            <a:r>
              <a:rPr lang="ru-RU" sz="3000" b="1" dirty="0" smtClean="0">
                <a:solidFill>
                  <a:srgbClr val="76B82A"/>
                </a:solidFill>
              </a:rPr>
              <a:t>Промежуточные результаты</a:t>
            </a:r>
          </a:p>
          <a:p>
            <a:pPr>
              <a:lnSpc>
                <a:spcPct val="120000"/>
              </a:lnSpc>
            </a:pPr>
            <a:endParaRPr lang="ru-RU" sz="2200" dirty="0" smtClean="0"/>
          </a:p>
          <a:p>
            <a:pPr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76B82A"/>
                </a:solidFill>
              </a:rPr>
              <a:t>383 семьи</a:t>
            </a:r>
            <a:r>
              <a:rPr lang="ru-RU" sz="2200" dirty="0" smtClean="0"/>
              <a:t> обратились на телефон службы по причине трудной жизненной ситуации за 1 полугодие 2021 года </a:t>
            </a:r>
          </a:p>
          <a:p>
            <a:pPr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76B82A"/>
                </a:solidFill>
              </a:rPr>
              <a:t>367 семьям</a:t>
            </a:r>
            <a:r>
              <a:rPr lang="ru-RU" sz="2200" dirty="0" smtClean="0"/>
              <a:t>, нуждающимся в помощи и поддержке</a:t>
            </a:r>
            <a:r>
              <a:rPr lang="en-US" sz="2200" dirty="0" smtClean="0"/>
              <a:t>,</a:t>
            </a:r>
            <a:r>
              <a:rPr lang="ru-RU" sz="2200" dirty="0" smtClean="0"/>
              <a:t> было оказано</a:t>
            </a:r>
          </a:p>
          <a:p>
            <a:pPr>
              <a:buNone/>
            </a:pPr>
            <a:r>
              <a:rPr lang="ru-RU" sz="2200" dirty="0" smtClean="0"/>
              <a:t>	433 услуг</a:t>
            </a:r>
          </a:p>
          <a:p>
            <a:pPr lvl="1"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76B82A"/>
                </a:solidFill>
              </a:rPr>
              <a:t>32</a:t>
            </a:r>
            <a:r>
              <a:rPr lang="ru-RU" sz="2200" dirty="0" smtClean="0"/>
              <a:t> – психологические</a:t>
            </a:r>
          </a:p>
          <a:p>
            <a:pPr lvl="1"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76B82A"/>
                </a:solidFill>
              </a:rPr>
              <a:t>31</a:t>
            </a:r>
            <a:r>
              <a:rPr lang="ru-RU" sz="2200" dirty="0" smtClean="0"/>
              <a:t> – педагогические</a:t>
            </a:r>
          </a:p>
          <a:p>
            <a:pPr lvl="1"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76B82A"/>
                </a:solidFill>
              </a:rPr>
              <a:t>370</a:t>
            </a:r>
            <a:r>
              <a:rPr lang="ru-RU" sz="2200" dirty="0" smtClean="0"/>
              <a:t> – срочные</a:t>
            </a:r>
          </a:p>
          <a:p>
            <a:pPr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76B82A"/>
                </a:solidFill>
              </a:rPr>
              <a:t>1 семья </a:t>
            </a:r>
            <a:r>
              <a:rPr lang="ru-RU" sz="2200" dirty="0" smtClean="0"/>
              <a:t>получила помощь в виде социального</a:t>
            </a:r>
          </a:p>
          <a:p>
            <a:pPr>
              <a:buNone/>
            </a:pPr>
            <a:r>
              <a:rPr lang="ru-RU" sz="2200" dirty="0" smtClean="0"/>
              <a:t>	сопровождения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61278" y="2637623"/>
            <a:ext cx="3132122" cy="4923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89840" y="2712996"/>
            <a:ext cx="3112841" cy="471097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474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мести раде дитей\Презентация\Презентация лис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69498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6172" y="351607"/>
            <a:ext cx="9144064" cy="557216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buNone/>
            </a:pPr>
            <a:r>
              <a:rPr lang="ru-RU" sz="2400" dirty="0" smtClean="0"/>
              <a:t>	Проект «Организация деятельности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 smtClean="0"/>
              <a:t>	социальной службы «Семейная диспетчерская» –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 smtClean="0"/>
              <a:t>	– победитель конкурсного отбора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 smtClean="0"/>
              <a:t>	инфраструктурных проектов Фонда поддержки детей,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 smtClean="0"/>
              <a:t>	находящихся в трудной жизненной ситуации</a:t>
            </a:r>
          </a:p>
          <a:p>
            <a:pPr>
              <a:lnSpc>
                <a:spcPct val="110000"/>
              </a:lnSpc>
              <a:buNone/>
            </a:pPr>
            <a:endParaRPr lang="ru-RU" sz="2400" dirty="0" smtClean="0"/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 smtClean="0"/>
              <a:t>	«Семейная  диспетчерская» реализуется на базе ГБУ «Курганский центр социальной помощи семье и детям» с апреля 2021 года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 smtClean="0"/>
              <a:t>	при финансовой поддержке Фонда</a:t>
            </a:r>
          </a:p>
          <a:p>
            <a:pPr>
              <a:lnSpc>
                <a:spcPct val="110000"/>
              </a:lnSpc>
              <a:buNone/>
            </a:pPr>
            <a:endParaRPr lang="ru-RU" sz="2400" dirty="0" smtClean="0"/>
          </a:p>
          <a:p>
            <a:pPr>
              <a:lnSpc>
                <a:spcPct val="110000"/>
              </a:lnSpc>
              <a:buNone/>
            </a:pPr>
            <a:r>
              <a:rPr lang="ru-RU" sz="2400" dirty="0" smtClean="0"/>
              <a:t>	</a:t>
            </a:r>
            <a:r>
              <a:rPr lang="ru-RU" sz="2400" b="1" dirty="0" smtClean="0">
                <a:solidFill>
                  <a:srgbClr val="76B82A"/>
                </a:solidFill>
              </a:rPr>
              <a:t>Объем гранта</a:t>
            </a:r>
          </a:p>
          <a:p>
            <a:pPr>
              <a:lnSpc>
                <a:spcPct val="110000"/>
              </a:lnSpc>
              <a:buNone/>
            </a:pPr>
            <a:r>
              <a:rPr lang="ru-RU" sz="2400" dirty="0" smtClean="0"/>
              <a:t>	915 600 рублей</a:t>
            </a:r>
          </a:p>
          <a:p>
            <a:pPr>
              <a:lnSpc>
                <a:spcPct val="110000"/>
              </a:lnSpc>
              <a:buNone/>
            </a:pPr>
            <a:r>
              <a:rPr lang="ru-RU" sz="2400" dirty="0" smtClean="0"/>
              <a:t> </a:t>
            </a:r>
          </a:p>
          <a:p>
            <a:pPr>
              <a:lnSpc>
                <a:spcPct val="110000"/>
              </a:lnSpc>
              <a:buNone/>
            </a:pPr>
            <a:r>
              <a:rPr lang="ru-RU" sz="2400" dirty="0" smtClean="0"/>
              <a:t>	</a:t>
            </a:r>
            <a:r>
              <a:rPr lang="ru-RU" sz="2400" b="1" dirty="0" smtClean="0">
                <a:solidFill>
                  <a:srgbClr val="76B82A"/>
                </a:solidFill>
              </a:rPr>
              <a:t>Период реализации проекта</a:t>
            </a:r>
          </a:p>
          <a:p>
            <a:pPr>
              <a:lnSpc>
                <a:spcPct val="110000"/>
              </a:lnSpc>
              <a:buNone/>
            </a:pPr>
            <a:r>
              <a:rPr lang="ru-RU" sz="2400" dirty="0" smtClean="0"/>
              <a:t>	1 апреля 2021 г. – 30 сентября 2022 г.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5592" y="3423441"/>
            <a:ext cx="19431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474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мести раде дитей\Презентация\Презентация лис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69498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6172" y="208731"/>
            <a:ext cx="9144064" cy="700092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2200" dirty="0" smtClean="0"/>
              <a:t>	</a:t>
            </a:r>
            <a:r>
              <a:rPr lang="ru-RU" sz="3000" b="1" dirty="0" smtClean="0">
                <a:solidFill>
                  <a:srgbClr val="76B82A"/>
                </a:solidFill>
              </a:rPr>
              <a:t>Нормативно-правовая база,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76B82A"/>
                </a:solidFill>
              </a:rPr>
              <a:t>	регламентирующая деятельность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76B82A"/>
                </a:solidFill>
              </a:rPr>
              <a:t>	службы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400" dirty="0" smtClean="0"/>
              <a:t>Договор о предоставлении средств на безвозмездной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	и безвозвратной основе в форме гранта, источником финансового обеспечения которых полностью или частично является субсидия, предоставленная из федерального бюджета от 16 апреля 2021 года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	№ 01-01-57п-2020.23/19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400" dirty="0" smtClean="0"/>
              <a:t>Приказ ГБУ «Курганский </a:t>
            </a:r>
            <a:r>
              <a:rPr lang="ru-RU" sz="2400" dirty="0" err="1" smtClean="0"/>
              <a:t>ЦСПСиД</a:t>
            </a:r>
            <a:r>
              <a:rPr lang="ru-RU" sz="2400" dirty="0" smtClean="0"/>
              <a:t>» от 08.04.2021 года № 48А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	«О реализации проекта «Организация деятельности социальной службы «Семейная диспетчерская» 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400" dirty="0" smtClean="0"/>
              <a:t>Приказ ГБУ «Курганский </a:t>
            </a:r>
            <a:r>
              <a:rPr lang="ru-RU" sz="2400" dirty="0" err="1" smtClean="0"/>
              <a:t>ЦСПСиД</a:t>
            </a:r>
            <a:r>
              <a:rPr lang="ru-RU" sz="2400" dirty="0" smtClean="0"/>
              <a:t>» от 19.04.2021 года № 53Аб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	«О создании и организации деятельности социальной службы «Семейная диспетчерская» (утверждает положение о службе)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400" dirty="0" smtClean="0"/>
              <a:t>Приказ ГБУ «Курганский </a:t>
            </a:r>
            <a:r>
              <a:rPr lang="ru-RU" sz="2400" dirty="0" err="1" smtClean="0"/>
              <a:t>ЦСПСиД</a:t>
            </a:r>
            <a:r>
              <a:rPr lang="ru-RU" sz="2400" dirty="0" smtClean="0"/>
              <a:t>» от 28.04.2021 года № 54Аб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	«О создании рабочей группы по реализации проекта «Организация деятельности социальной службы «Семейная диспетчерская»</a:t>
            </a:r>
          </a:p>
        </p:txBody>
      </p:sp>
    </p:spTree>
    <p:extLst>
      <p:ext uri="{BB962C8B-B14F-4D97-AF65-F5344CB8AC3E}">
        <p14:creationId xmlns:p14="http://schemas.microsoft.com/office/powerpoint/2010/main" xmlns="" val="26474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мести раде дитей\Презентация\Презентация лис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69498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6172" y="351607"/>
            <a:ext cx="9144064" cy="70009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/>
              <a:t>	</a:t>
            </a:r>
          </a:p>
          <a:p>
            <a:pPr>
              <a:buNone/>
            </a:pPr>
            <a:r>
              <a:rPr lang="ru-RU" sz="2200" b="1" dirty="0" smtClean="0">
                <a:solidFill>
                  <a:srgbClr val="76B82A"/>
                </a:solidFill>
              </a:rPr>
              <a:t>	</a:t>
            </a:r>
            <a:r>
              <a:rPr lang="ru-RU" sz="2800" b="1" dirty="0" smtClean="0">
                <a:solidFill>
                  <a:srgbClr val="76B82A"/>
                </a:solidFill>
              </a:rPr>
              <a:t>Целевые группы</a:t>
            </a:r>
          </a:p>
          <a:p>
            <a:endParaRPr lang="ru-RU" sz="2200" dirty="0" smtClean="0"/>
          </a:p>
          <a:p>
            <a:pPr>
              <a:buNone/>
            </a:pPr>
            <a:r>
              <a:rPr lang="ru-RU" sz="2000" dirty="0" smtClean="0"/>
              <a:t>	</a:t>
            </a:r>
            <a:r>
              <a:rPr lang="ru-RU" sz="2200" dirty="0" smtClean="0"/>
              <a:t>Жители города Кургана, в том числе состоящие на обслуживании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	в ГБУ «Курганский центр социальной помощи семье и детям»:</a:t>
            </a:r>
          </a:p>
          <a:p>
            <a:pPr>
              <a:buNone/>
            </a:pPr>
            <a:r>
              <a:rPr lang="ru-RU" sz="2200" dirty="0" smtClean="0"/>
              <a:t>	</a:t>
            </a:r>
            <a:r>
              <a:rPr lang="ru-RU" sz="2200" b="1" dirty="0" smtClean="0">
                <a:solidFill>
                  <a:srgbClr val="76B82A"/>
                </a:solidFill>
              </a:rPr>
              <a:t>500 семей</a:t>
            </a:r>
            <a:r>
              <a:rPr lang="ru-RU" sz="2200" dirty="0" smtClean="0"/>
              <a:t>, </a:t>
            </a:r>
            <a:r>
              <a:rPr lang="ru-RU" sz="2200" b="1" dirty="0" smtClean="0">
                <a:solidFill>
                  <a:srgbClr val="76B82A"/>
                </a:solidFill>
              </a:rPr>
              <a:t>1150 детей</a:t>
            </a:r>
            <a:r>
              <a:rPr lang="ru-RU" sz="2200" dirty="0" smtClean="0"/>
              <a:t>, находящиеся в трудной жизненной </a:t>
            </a:r>
            <a:r>
              <a:rPr lang="ru-RU" sz="2200" dirty="0" smtClean="0"/>
              <a:t>ситуации</a:t>
            </a:r>
          </a:p>
          <a:p>
            <a:pPr>
              <a:buNone/>
            </a:pPr>
            <a:endParaRPr lang="ru-RU" sz="2200" dirty="0" smtClean="0"/>
          </a:p>
          <a:p>
            <a:pPr>
              <a:lnSpc>
                <a:spcPct val="120000"/>
              </a:lnSpc>
              <a:buNone/>
            </a:pPr>
            <a:r>
              <a:rPr lang="ru-RU" sz="3000" b="1" dirty="0" smtClean="0">
                <a:solidFill>
                  <a:srgbClr val="76B82A"/>
                </a:solidFill>
              </a:rPr>
              <a:t>	</a:t>
            </a:r>
            <a:r>
              <a:rPr lang="ru-RU" sz="2800" b="1" dirty="0" smtClean="0">
                <a:solidFill>
                  <a:srgbClr val="76B82A"/>
                </a:solidFill>
              </a:rPr>
              <a:t>Организация деятельности по </a:t>
            </a:r>
            <a:r>
              <a:rPr lang="ru-RU" sz="2800" b="1" dirty="0" smtClean="0">
                <a:solidFill>
                  <a:srgbClr val="76B82A"/>
                </a:solidFill>
              </a:rPr>
              <a:t>созданию службы</a:t>
            </a:r>
          </a:p>
          <a:p>
            <a:endParaRPr lang="ru-RU" sz="2200" dirty="0" smtClean="0"/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утверждение </a:t>
            </a:r>
            <a:r>
              <a:rPr lang="ru-RU" sz="2200" dirty="0" smtClean="0"/>
              <a:t>единого номера приема обращений граждан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	по вопросам оказания социальной поддержки семьям с детьми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	на территории города Кургана: 8(3522)46-00-49</a:t>
            </a:r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разработка информационных материалов о деятельности службы (информационный буклет, визитка, плакат)</a:t>
            </a:r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создание раздела «Семейная диспетчерская» на официальном сайте учреждения (http://centr7ya.info/)</a:t>
            </a:r>
          </a:p>
          <a:p>
            <a:pPr>
              <a:buNone/>
            </a:pPr>
            <a:endParaRPr lang="ru-RU" sz="2200" dirty="0" smtClean="0"/>
          </a:p>
        </p:txBody>
      </p:sp>
    </p:spTree>
    <p:extLst>
      <p:ext uri="{BB962C8B-B14F-4D97-AF65-F5344CB8AC3E}">
        <p14:creationId xmlns:p14="http://schemas.microsoft.com/office/powerpoint/2010/main" xmlns="" val="26474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мести раде дитей\Презентация\Презентация лис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69498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6172" y="351607"/>
            <a:ext cx="9215502" cy="700092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200" dirty="0" smtClean="0"/>
              <a:t>	</a:t>
            </a:r>
            <a:r>
              <a:rPr lang="ru-RU" sz="3000" b="1" dirty="0" smtClean="0">
                <a:solidFill>
                  <a:srgbClr val="76B82A"/>
                </a:solidFill>
              </a:rPr>
              <a:t>Организация деятельности</a:t>
            </a:r>
          </a:p>
          <a:p>
            <a:pPr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76B82A"/>
                </a:solidFill>
              </a:rPr>
              <a:t>	по созданию службы</a:t>
            </a:r>
          </a:p>
          <a:p>
            <a:pPr>
              <a:lnSpc>
                <a:spcPct val="120000"/>
              </a:lnSpc>
            </a:pPr>
            <a:endParaRPr lang="ru-RU" sz="2200" dirty="0" smtClean="0"/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утверждение единого номера приема обращений граждан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	по вопросам оказания социальной поддержки семьям с детьми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	на территории города Кургана: 8(3522)46-00-49</a:t>
            </a:r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разработка информационных материалов о деятельности службы (информационный буклет, визитка, плакат)</a:t>
            </a:r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создание раздела «Семейная диспетчерская» на официальном сайте учреждения (http://centr7ya.info/)</a:t>
            </a:r>
          </a:p>
        </p:txBody>
      </p:sp>
    </p:spTree>
    <p:extLst>
      <p:ext uri="{BB962C8B-B14F-4D97-AF65-F5344CB8AC3E}">
        <p14:creationId xmlns:p14="http://schemas.microsoft.com/office/powerpoint/2010/main" xmlns="" val="26474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мести раде дитей\Презентация\Презентация лис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69498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5975" y="3137689"/>
            <a:ext cx="5897425" cy="4423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6172" y="351607"/>
            <a:ext cx="8640960" cy="700092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200" dirty="0" smtClean="0"/>
              <a:t>	</a:t>
            </a:r>
            <a:r>
              <a:rPr lang="ru-RU" sz="3000" b="1" dirty="0" smtClean="0">
                <a:solidFill>
                  <a:srgbClr val="76B82A"/>
                </a:solidFill>
              </a:rPr>
              <a:t>Организация деятельности</a:t>
            </a:r>
          </a:p>
          <a:p>
            <a:pPr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76B82A"/>
                </a:solidFill>
              </a:rPr>
              <a:t>	по созданию службы</a:t>
            </a:r>
          </a:p>
          <a:p>
            <a:pPr>
              <a:lnSpc>
                <a:spcPct val="120000"/>
              </a:lnSpc>
            </a:pPr>
            <a:endParaRPr lang="ru-RU" sz="2200" dirty="0" smtClean="0"/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информирование жителей города Кургана о деятельности службы (в рамках проведения массового мероприятия, посвященного Международному дню защиты детей)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6238" y="3137689"/>
            <a:ext cx="3357586" cy="4423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474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мести раде дитей\Презентация\Презентация лис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69498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6172" y="351607"/>
            <a:ext cx="9144064" cy="700092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200" dirty="0" smtClean="0"/>
              <a:t>	</a:t>
            </a:r>
            <a:r>
              <a:rPr lang="ru-RU" sz="3000" b="1" dirty="0" smtClean="0">
                <a:solidFill>
                  <a:srgbClr val="76B82A"/>
                </a:solidFill>
              </a:rPr>
              <a:t>Организация деятельности</a:t>
            </a:r>
          </a:p>
          <a:p>
            <a:pPr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76B82A"/>
                </a:solidFill>
              </a:rPr>
              <a:t>	по созданию службы</a:t>
            </a:r>
          </a:p>
          <a:p>
            <a:pPr>
              <a:lnSpc>
                <a:spcPct val="120000"/>
              </a:lnSpc>
            </a:pPr>
            <a:endParaRPr lang="ru-RU" sz="2200" dirty="0" smtClean="0"/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информирование соисполнителей реализации мероприятий проекта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	Заседание Территориальной межведомственной рабочей группы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	по организации социального сопровождения семей с детьми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/>
              <a:t>	(май 2021 года)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6238" y="3488833"/>
            <a:ext cx="5429288" cy="407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474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мести раде дитей\Презентация\Презентация лис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69498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6172" y="351607"/>
            <a:ext cx="9144064" cy="700092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200" dirty="0" smtClean="0"/>
              <a:t>	</a:t>
            </a:r>
            <a:r>
              <a:rPr lang="ru-RU" sz="3000" b="1" dirty="0" smtClean="0">
                <a:solidFill>
                  <a:srgbClr val="76B82A"/>
                </a:solidFill>
              </a:rPr>
              <a:t>Организация деятельности</a:t>
            </a:r>
          </a:p>
          <a:p>
            <a:pPr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76B82A"/>
                </a:solidFill>
              </a:rPr>
              <a:t>	по созданию службы</a:t>
            </a:r>
          </a:p>
          <a:p>
            <a:pPr>
              <a:lnSpc>
                <a:spcPct val="120000"/>
              </a:lnSpc>
            </a:pPr>
            <a:endParaRPr lang="ru-RU" sz="2200" dirty="0" smtClean="0"/>
          </a:p>
          <a:p>
            <a:pPr>
              <a:buFont typeface="Wingdings" pitchFamily="2" charset="2"/>
              <a:buChar char="ü"/>
            </a:pPr>
            <a:r>
              <a:rPr lang="ru-RU" sz="2200" dirty="0" smtClean="0"/>
              <a:t>стажировка специалистов службы на базе профессиональной </a:t>
            </a:r>
            <a:r>
              <a:rPr lang="ru-RU" sz="2200" dirty="0" err="1" smtClean="0"/>
              <a:t>стажировочной</a:t>
            </a:r>
            <a:r>
              <a:rPr lang="ru-RU" sz="2200" dirty="0" smtClean="0"/>
              <a:t> площадке Фонда (г. Тюмень)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6237" y="2851937"/>
            <a:ext cx="7062855" cy="470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474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мести раде дитей\Презентация\Презентация лис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069498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31924" y="1494615"/>
            <a:ext cx="9061476" cy="6066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1924" y="1507984"/>
            <a:ext cx="8561410" cy="605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474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11</Words>
  <Application>Microsoft Office PowerPoint</Application>
  <PresentationFormat>Произвольный</PresentationFormat>
  <Paragraphs>75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Васюкова Наталья Дмитриевна</dc:creator>
  <cp:lastModifiedBy>Константинова</cp:lastModifiedBy>
  <cp:revision>182</cp:revision>
  <dcterms:created xsi:type="dcterms:W3CDTF">2021-08-04T04:36:29Z</dcterms:created>
  <dcterms:modified xsi:type="dcterms:W3CDTF">2021-09-02T12:08:58Z</dcterms:modified>
</cp:coreProperties>
</file>